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9926638" cy="67976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6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4" d="100"/>
          <a:sy n="94" d="100"/>
        </p:scale>
        <p:origin x="-1938" y="-450"/>
      </p:cViewPr>
      <p:guideLst>
        <p:guide orient="horz" pos="3113"/>
        <p:guide pos="61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A6BDFB-2852-40ED-8095-CC3599E38C63}" type="datetimeFigureOut">
              <a:rPr lang="pt-BR" smtClean="0"/>
              <a:pPr/>
              <a:t>27/07/2017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122613" y="509588"/>
            <a:ext cx="36814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2262" cy="30591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7551E1-CCE2-4C2B-B766-42267F69478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EE5CF-4B97-449A-AA95-664B0BD0C493}" type="datetimeFigureOut">
              <a:rPr lang="pt-BR" smtClean="0"/>
              <a:pPr/>
              <a:t>27/07/2017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E794C-4422-4D0E-A719-DA0925E757B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EE5CF-4B97-449A-AA95-664B0BD0C493}" type="datetimeFigureOut">
              <a:rPr lang="pt-BR" smtClean="0"/>
              <a:pPr/>
              <a:t>27/07/2017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E794C-4422-4D0E-A719-DA0925E757B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EE5CF-4B97-449A-AA95-664B0BD0C493}" type="datetimeFigureOut">
              <a:rPr lang="pt-BR" smtClean="0"/>
              <a:pPr/>
              <a:t>27/07/2017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E794C-4422-4D0E-A719-DA0925E757B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EE5CF-4B97-449A-AA95-664B0BD0C493}" type="datetimeFigureOut">
              <a:rPr lang="pt-BR" smtClean="0"/>
              <a:pPr/>
              <a:t>27/07/2017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E794C-4422-4D0E-A719-DA0925E757B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EE5CF-4B97-449A-AA95-664B0BD0C493}" type="datetimeFigureOut">
              <a:rPr lang="pt-BR" smtClean="0"/>
              <a:pPr/>
              <a:t>27/07/2017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E794C-4422-4D0E-A719-DA0925E757B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EE5CF-4B97-449A-AA95-664B0BD0C493}" type="datetimeFigureOut">
              <a:rPr lang="pt-BR" smtClean="0"/>
              <a:pPr/>
              <a:t>27/07/2017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E794C-4422-4D0E-A719-DA0925E757B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EE5CF-4B97-449A-AA95-664B0BD0C493}" type="datetimeFigureOut">
              <a:rPr lang="pt-BR" smtClean="0"/>
              <a:pPr/>
              <a:t>27/07/2017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E794C-4422-4D0E-A719-DA0925E757B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EE5CF-4B97-449A-AA95-664B0BD0C493}" type="datetimeFigureOut">
              <a:rPr lang="pt-BR" smtClean="0"/>
              <a:pPr/>
              <a:t>27/07/2017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E794C-4422-4D0E-A719-DA0925E757B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EE5CF-4B97-449A-AA95-664B0BD0C493}" type="datetimeFigureOut">
              <a:rPr lang="pt-BR" smtClean="0"/>
              <a:pPr/>
              <a:t>27/07/2017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E794C-4422-4D0E-A719-DA0925E757B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EE5CF-4B97-449A-AA95-664B0BD0C493}" type="datetimeFigureOut">
              <a:rPr lang="pt-BR" smtClean="0"/>
              <a:pPr/>
              <a:t>27/07/2017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E794C-4422-4D0E-A719-DA0925E757B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EE5CF-4B97-449A-AA95-664B0BD0C493}" type="datetimeFigureOut">
              <a:rPr lang="pt-BR" smtClean="0"/>
              <a:pPr/>
              <a:t>27/07/2017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E794C-4422-4D0E-A719-DA0925E757B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EE5CF-4B97-449A-AA95-664B0BD0C493}" type="datetimeFigureOut">
              <a:rPr lang="pt-BR" smtClean="0"/>
              <a:pPr/>
              <a:t>27/07/2017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E794C-4422-4D0E-A719-DA0925E757B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Resultado de imagem para logo if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16" y="142852"/>
            <a:ext cx="3000396" cy="1010964"/>
          </a:xfrm>
          <a:prstGeom prst="rect">
            <a:avLst/>
          </a:prstGeom>
          <a:noFill/>
        </p:spPr>
      </p:pic>
      <p:sp>
        <p:nvSpPr>
          <p:cNvPr id="5" name="Retângulo de cantos arredondados 4"/>
          <p:cNvSpPr/>
          <p:nvPr/>
        </p:nvSpPr>
        <p:spPr>
          <a:xfrm>
            <a:off x="180000" y="180000"/>
            <a:ext cx="9560900" cy="962984"/>
          </a:xfrm>
          <a:prstGeom prst="roundRect">
            <a:avLst>
              <a:gd name="adj" fmla="val 790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 smtClean="0">
                <a:solidFill>
                  <a:schemeClr val="tx1"/>
                </a:solidFill>
              </a:rPr>
              <a:t>MAPA DE RISCOS</a:t>
            </a:r>
            <a:br>
              <a:rPr lang="pt-BR" sz="3600" b="1" dirty="0" smtClean="0">
                <a:solidFill>
                  <a:schemeClr val="tx1"/>
                </a:solidFill>
              </a:rPr>
            </a:br>
            <a:r>
              <a:rPr lang="pt-BR" b="1" dirty="0" smtClean="0">
                <a:solidFill>
                  <a:schemeClr val="tx1"/>
                </a:solidFill>
              </a:rPr>
              <a:t>CÂMPUS: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3452802" y="1214422"/>
            <a:ext cx="4214842" cy="2500330"/>
          </a:xfrm>
          <a:prstGeom prst="roundRect">
            <a:avLst>
              <a:gd name="adj" fmla="val 780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de cantos arredondados 11"/>
          <p:cNvSpPr/>
          <p:nvPr/>
        </p:nvSpPr>
        <p:spPr>
          <a:xfrm>
            <a:off x="166654" y="1214422"/>
            <a:ext cx="3214709" cy="2486818"/>
          </a:xfrm>
          <a:prstGeom prst="roundRect">
            <a:avLst>
              <a:gd name="adj" fmla="val 5717"/>
            </a:avLst>
          </a:prstGeom>
          <a:noFill/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1600" b="1" dirty="0" smtClean="0">
                <a:solidFill>
                  <a:schemeClr val="tx1"/>
                </a:solidFill>
              </a:rPr>
              <a:t>RISCOS AMBIENTAIS IDENTIFICADOS</a:t>
            </a:r>
            <a:endParaRPr lang="pt-BR" sz="1600" b="1" dirty="0">
              <a:solidFill>
                <a:schemeClr val="tx1"/>
              </a:solidFill>
            </a:endParaRPr>
          </a:p>
        </p:txBody>
      </p:sp>
      <p:sp>
        <p:nvSpPr>
          <p:cNvPr id="24" name="Elipse 23"/>
          <p:cNvSpPr/>
          <p:nvPr/>
        </p:nvSpPr>
        <p:spPr>
          <a:xfrm>
            <a:off x="1142302" y="1915289"/>
            <a:ext cx="900000" cy="90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Elipse 24"/>
          <p:cNvSpPr/>
          <p:nvPr/>
        </p:nvSpPr>
        <p:spPr>
          <a:xfrm>
            <a:off x="2167231" y="1835421"/>
            <a:ext cx="1080000" cy="1080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Elipse 25"/>
          <p:cNvSpPr/>
          <p:nvPr/>
        </p:nvSpPr>
        <p:spPr>
          <a:xfrm>
            <a:off x="326191" y="2071107"/>
            <a:ext cx="620721" cy="63000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etângulo de cantos arredondados 27"/>
          <p:cNvSpPr/>
          <p:nvPr/>
        </p:nvSpPr>
        <p:spPr>
          <a:xfrm>
            <a:off x="166654" y="3786190"/>
            <a:ext cx="5072098" cy="1285883"/>
          </a:xfrm>
          <a:prstGeom prst="roundRect">
            <a:avLst>
              <a:gd name="adj" fmla="val 5717"/>
            </a:avLst>
          </a:prstGeom>
          <a:noFill/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1600" b="1" dirty="0" smtClean="0">
                <a:solidFill>
                  <a:schemeClr val="tx1"/>
                </a:solidFill>
              </a:rPr>
              <a:t>CLASSIFICAÇÃO DOS RISCOS</a:t>
            </a:r>
          </a:p>
          <a:p>
            <a:r>
              <a:rPr lang="pt-BR" sz="1300" b="1" dirty="0" smtClean="0">
                <a:solidFill>
                  <a:schemeClr val="tx1"/>
                </a:solidFill>
              </a:rPr>
              <a:t>PEQUENO</a:t>
            </a:r>
            <a:r>
              <a:rPr lang="pt-BR" sz="1300" dirty="0" smtClean="0">
                <a:solidFill>
                  <a:schemeClr val="tx1"/>
                </a:solidFill>
              </a:rPr>
              <a:t>: Com potencial de causar pequenas lesões;</a:t>
            </a:r>
          </a:p>
          <a:p>
            <a:endParaRPr lang="pt-BR" sz="500" dirty="0" smtClean="0">
              <a:solidFill>
                <a:schemeClr val="tx1"/>
              </a:solidFill>
            </a:endParaRPr>
          </a:p>
          <a:p>
            <a:r>
              <a:rPr lang="pt-BR" sz="1300" b="1" dirty="0" smtClean="0">
                <a:solidFill>
                  <a:schemeClr val="tx1"/>
                </a:solidFill>
              </a:rPr>
              <a:t>MÉDIO</a:t>
            </a:r>
            <a:r>
              <a:rPr lang="pt-BR" sz="1300" dirty="0" smtClean="0">
                <a:solidFill>
                  <a:schemeClr val="tx1"/>
                </a:solidFill>
              </a:rPr>
              <a:t>: Com potencial de causar acidentes com afastamento;</a:t>
            </a:r>
          </a:p>
          <a:p>
            <a:endParaRPr lang="pt-BR" sz="500" dirty="0" smtClean="0">
              <a:solidFill>
                <a:schemeClr val="tx1"/>
              </a:solidFill>
            </a:endParaRPr>
          </a:p>
          <a:p>
            <a:r>
              <a:rPr lang="pt-BR" sz="1300" b="1" dirty="0" smtClean="0">
                <a:solidFill>
                  <a:schemeClr val="tx1"/>
                </a:solidFill>
              </a:rPr>
              <a:t>GRANDE</a:t>
            </a:r>
            <a:r>
              <a:rPr lang="pt-BR" sz="1300" dirty="0" smtClean="0">
                <a:solidFill>
                  <a:schemeClr val="tx1"/>
                </a:solidFill>
              </a:rPr>
              <a:t>: Com potencial de causar acidentes mais graves e/ou a morte;</a:t>
            </a:r>
          </a:p>
          <a:p>
            <a:pPr algn="ctr"/>
            <a:endParaRPr lang="pt-BR" sz="1300" b="1" dirty="0">
              <a:solidFill>
                <a:schemeClr val="tx1"/>
              </a:solidFill>
            </a:endParaRPr>
          </a:p>
        </p:txBody>
      </p:sp>
      <p:sp>
        <p:nvSpPr>
          <p:cNvPr id="40" name="Retângulo 39"/>
          <p:cNvSpPr/>
          <p:nvPr/>
        </p:nvSpPr>
        <p:spPr>
          <a:xfrm>
            <a:off x="253165" y="2895735"/>
            <a:ext cx="826445" cy="234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200" b="1" dirty="0" smtClean="0"/>
              <a:t>PEQUENO</a:t>
            </a:r>
            <a:endParaRPr lang="pt-BR" sz="1200" b="1" dirty="0"/>
          </a:p>
        </p:txBody>
      </p:sp>
      <p:sp>
        <p:nvSpPr>
          <p:cNvPr id="41" name="Retângulo 40"/>
          <p:cNvSpPr/>
          <p:nvPr/>
        </p:nvSpPr>
        <p:spPr>
          <a:xfrm>
            <a:off x="1275529" y="2895735"/>
            <a:ext cx="638316" cy="234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200" b="1" dirty="0" smtClean="0"/>
              <a:t>MÉDIO</a:t>
            </a:r>
            <a:endParaRPr lang="pt-BR" sz="1200" b="1" dirty="0"/>
          </a:p>
        </p:txBody>
      </p:sp>
      <p:sp>
        <p:nvSpPr>
          <p:cNvPr id="42" name="Retângulo 41"/>
          <p:cNvSpPr/>
          <p:nvPr/>
        </p:nvSpPr>
        <p:spPr>
          <a:xfrm>
            <a:off x="2334406" y="2915421"/>
            <a:ext cx="736100" cy="234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200" b="1" dirty="0" smtClean="0"/>
              <a:t>GRANDE</a:t>
            </a:r>
            <a:endParaRPr lang="pt-BR" sz="1200" b="1" dirty="0"/>
          </a:p>
        </p:txBody>
      </p:sp>
      <p:sp>
        <p:nvSpPr>
          <p:cNvPr id="44" name="Retângulo de cantos arredondados 43"/>
          <p:cNvSpPr/>
          <p:nvPr/>
        </p:nvSpPr>
        <p:spPr>
          <a:xfrm>
            <a:off x="7810520" y="1214422"/>
            <a:ext cx="1928826" cy="2500330"/>
          </a:xfrm>
          <a:prstGeom prst="roundRect">
            <a:avLst>
              <a:gd name="adj" fmla="val 16667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pt-BR" sz="1600" b="1" dirty="0" smtClean="0">
                <a:solidFill>
                  <a:schemeClr val="tx1"/>
                </a:solidFill>
                <a:latin typeface="+mj-lt"/>
              </a:rPr>
              <a:t>LEGENDA:</a:t>
            </a:r>
          </a:p>
          <a:p>
            <a:r>
              <a:rPr lang="pt-BR" sz="1600" dirty="0" smtClean="0">
                <a:solidFill>
                  <a:schemeClr val="tx1"/>
                </a:solidFill>
              </a:rPr>
              <a:t> 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6" name="Retângulo 45"/>
          <p:cNvSpPr/>
          <p:nvPr/>
        </p:nvSpPr>
        <p:spPr>
          <a:xfrm>
            <a:off x="8167710" y="2786058"/>
            <a:ext cx="997389" cy="24622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pt-BR" sz="1000" b="1" dirty="0" smtClean="0"/>
              <a:t>RISCOS FÍSICOS</a:t>
            </a:r>
            <a:endParaRPr lang="pt-BR" sz="1000" b="1" dirty="0"/>
          </a:p>
        </p:txBody>
      </p:sp>
      <p:sp>
        <p:nvSpPr>
          <p:cNvPr id="47" name="Retângulo de cantos arredondados 46"/>
          <p:cNvSpPr/>
          <p:nvPr/>
        </p:nvSpPr>
        <p:spPr>
          <a:xfrm>
            <a:off x="302503" y="3201173"/>
            <a:ext cx="2994065" cy="390527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Setor</a:t>
            </a:r>
            <a:r>
              <a:rPr lang="pt-BR" b="1" dirty="0" smtClean="0">
                <a:solidFill>
                  <a:schemeClr val="tx1"/>
                </a:solidFill>
              </a:rPr>
              <a:t> 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50" name="Elipse 49"/>
          <p:cNvSpPr/>
          <p:nvPr/>
        </p:nvSpPr>
        <p:spPr>
          <a:xfrm>
            <a:off x="7881958" y="3143248"/>
            <a:ext cx="288000" cy="288000"/>
          </a:xfrm>
          <a:prstGeom prst="ellipse">
            <a:avLst/>
          </a:prstGeom>
          <a:solidFill>
            <a:srgbClr val="6633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1" name="Retângulo 50"/>
          <p:cNvSpPr/>
          <p:nvPr/>
        </p:nvSpPr>
        <p:spPr>
          <a:xfrm>
            <a:off x="8167710" y="3143248"/>
            <a:ext cx="1258678" cy="24622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pt-BR" sz="1000" b="1" dirty="0" smtClean="0"/>
              <a:t>RISCOS BIOLÓGICOS</a:t>
            </a:r>
            <a:endParaRPr lang="pt-BR" sz="1000" b="1" dirty="0"/>
          </a:p>
        </p:txBody>
      </p:sp>
      <p:sp>
        <p:nvSpPr>
          <p:cNvPr id="39" name="Retângulo de cantos arredondados 38"/>
          <p:cNvSpPr/>
          <p:nvPr/>
        </p:nvSpPr>
        <p:spPr>
          <a:xfrm>
            <a:off x="238092" y="5214950"/>
            <a:ext cx="9572692" cy="1357322"/>
          </a:xfrm>
          <a:prstGeom prst="roundRect">
            <a:avLst>
              <a:gd name="adj" fmla="val 950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pt-BR" b="1" dirty="0" smtClean="0">
                <a:solidFill>
                  <a:schemeClr val="tx1"/>
                </a:solidFill>
              </a:rPr>
              <a:t>Medidas preventivas:</a:t>
            </a:r>
            <a:endParaRPr lang="pt-BR" sz="1200" b="1" dirty="0">
              <a:solidFill>
                <a:schemeClr val="tx1"/>
              </a:solidFill>
            </a:endParaRPr>
          </a:p>
        </p:txBody>
      </p:sp>
      <p:sp>
        <p:nvSpPr>
          <p:cNvPr id="43" name="Elipse 42"/>
          <p:cNvSpPr/>
          <p:nvPr/>
        </p:nvSpPr>
        <p:spPr>
          <a:xfrm>
            <a:off x="7879710" y="2783810"/>
            <a:ext cx="288000" cy="28800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4" name="Elipse 53"/>
          <p:cNvSpPr/>
          <p:nvPr/>
        </p:nvSpPr>
        <p:spPr>
          <a:xfrm>
            <a:off x="7881958" y="1643050"/>
            <a:ext cx="288000" cy="288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1" name="Retângulo 60"/>
          <p:cNvSpPr/>
          <p:nvPr/>
        </p:nvSpPr>
        <p:spPr>
          <a:xfrm>
            <a:off x="8149823" y="1643050"/>
            <a:ext cx="1160895" cy="24622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pt-BR" sz="1000" b="1" dirty="0" smtClean="0"/>
              <a:t>RISCOS QUÍMICOS</a:t>
            </a:r>
            <a:endParaRPr lang="pt-BR" sz="1000" b="1" dirty="0"/>
          </a:p>
        </p:txBody>
      </p:sp>
      <p:sp>
        <p:nvSpPr>
          <p:cNvPr id="62" name="Elipse 61"/>
          <p:cNvSpPr/>
          <p:nvPr/>
        </p:nvSpPr>
        <p:spPr>
          <a:xfrm>
            <a:off x="7881958" y="2357430"/>
            <a:ext cx="288000" cy="288000"/>
          </a:xfrm>
          <a:prstGeom prst="ellipse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3" name="Retângulo 62"/>
          <p:cNvSpPr/>
          <p:nvPr/>
        </p:nvSpPr>
        <p:spPr>
          <a:xfrm>
            <a:off x="8167710" y="2428868"/>
            <a:ext cx="1359668" cy="24622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pt-BR" sz="1000" b="1" dirty="0" smtClean="0"/>
              <a:t>RISCOS DE ACIDENTES</a:t>
            </a:r>
            <a:endParaRPr lang="pt-BR" sz="1000" b="1" dirty="0"/>
          </a:p>
        </p:txBody>
      </p:sp>
      <p:sp>
        <p:nvSpPr>
          <p:cNvPr id="64" name="Elipse 63"/>
          <p:cNvSpPr/>
          <p:nvPr/>
        </p:nvSpPr>
        <p:spPr>
          <a:xfrm>
            <a:off x="7881958" y="2000240"/>
            <a:ext cx="288000" cy="2880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5" name="Retângulo 64"/>
          <p:cNvSpPr/>
          <p:nvPr/>
        </p:nvSpPr>
        <p:spPr>
          <a:xfrm>
            <a:off x="8167710" y="2000240"/>
            <a:ext cx="1430200" cy="24622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pt-BR" sz="1000" b="1" dirty="0" smtClean="0"/>
              <a:t>RISCOS ERGONÔMICOS</a:t>
            </a:r>
            <a:endParaRPr lang="pt-BR" sz="1000" b="1" dirty="0"/>
          </a:p>
        </p:txBody>
      </p:sp>
      <p:sp>
        <p:nvSpPr>
          <p:cNvPr id="73" name="Espaço Reservado para Rodapé 72"/>
          <p:cNvSpPr>
            <a:spLocks noGrp="1"/>
          </p:cNvSpPr>
          <p:nvPr>
            <p:ph type="ftr" sz="quarter" idx="11"/>
          </p:nvPr>
        </p:nvSpPr>
        <p:spPr>
          <a:xfrm>
            <a:off x="3381364" y="6492875"/>
            <a:ext cx="3136900" cy="365125"/>
          </a:xfrm>
        </p:spPr>
        <p:txBody>
          <a:bodyPr/>
          <a:lstStyle/>
          <a:p>
            <a:r>
              <a:rPr lang="pt-BR" dirty="0" smtClean="0"/>
              <a:t>Elaborado  por:</a:t>
            </a:r>
            <a:endParaRPr lang="pt-BR" dirty="0"/>
          </a:p>
        </p:txBody>
      </p:sp>
      <p:sp>
        <p:nvSpPr>
          <p:cNvPr id="97" name="Retângulo 96"/>
          <p:cNvSpPr/>
          <p:nvPr/>
        </p:nvSpPr>
        <p:spPr>
          <a:xfrm>
            <a:off x="3524240" y="1357298"/>
            <a:ext cx="1496052" cy="2923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300" b="1" dirty="0" smtClean="0"/>
              <a:t>RISCO (preencher):</a:t>
            </a:r>
            <a:endParaRPr lang="pt-BR" sz="1300" b="1" dirty="0"/>
          </a:p>
        </p:txBody>
      </p:sp>
      <p:sp>
        <p:nvSpPr>
          <p:cNvPr id="98" name="CaixaDeTexto 97"/>
          <p:cNvSpPr txBox="1"/>
          <p:nvPr/>
        </p:nvSpPr>
        <p:spPr>
          <a:xfrm>
            <a:off x="3595678" y="1714488"/>
            <a:ext cx="2848014" cy="292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00" dirty="0" smtClean="0"/>
              <a:t>Preencher riscos aqui!</a:t>
            </a:r>
            <a:endParaRPr lang="pt-BR" sz="1300" dirty="0"/>
          </a:p>
        </p:txBody>
      </p:sp>
      <p:sp>
        <p:nvSpPr>
          <p:cNvPr id="99" name="Retângulo de cantos arredondados 98"/>
          <p:cNvSpPr/>
          <p:nvPr/>
        </p:nvSpPr>
        <p:spPr>
          <a:xfrm>
            <a:off x="5381628" y="3786190"/>
            <a:ext cx="4429156" cy="1285884"/>
          </a:xfrm>
          <a:prstGeom prst="roundRect">
            <a:avLst>
              <a:gd name="adj" fmla="val 5717"/>
            </a:avLst>
          </a:prstGeom>
          <a:noFill/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pt-BR" sz="1600" b="1" dirty="0" smtClean="0">
                <a:solidFill>
                  <a:schemeClr val="tx1"/>
                </a:solidFill>
              </a:rPr>
              <a:t>OBSERVAÇÃO:</a:t>
            </a:r>
            <a:r>
              <a:rPr lang="pt-BR" sz="1100" b="1" dirty="0" smtClean="0">
                <a:solidFill>
                  <a:schemeClr val="tx1"/>
                </a:solidFill>
              </a:rPr>
              <a:t/>
            </a:r>
            <a:br>
              <a:rPr lang="pt-BR" sz="1100" b="1" dirty="0" smtClean="0">
                <a:solidFill>
                  <a:schemeClr val="tx1"/>
                </a:solidFill>
              </a:rPr>
            </a:br>
            <a:r>
              <a:rPr lang="pt-BR" sz="1100" dirty="0" smtClean="0">
                <a:solidFill>
                  <a:schemeClr val="tx1"/>
                </a:solidFill>
              </a:rPr>
              <a:t>É importante destacar que nem todos os riscos presentes no ambiente de trabalho irão causar, obrigatória e imediatamente prejuízos à saúde. Para que haja danos à saúde é necessário que tenhamos uma combinação de vários fatores, como o tempo de exposição, concentração e a intensidade dos agentes, além da suscetibilidade  de cada trabalhador.</a:t>
            </a:r>
            <a:endParaRPr lang="pt-BR" sz="1050" dirty="0">
              <a:solidFill>
                <a:schemeClr val="tx1"/>
              </a:solidFill>
            </a:endParaRPr>
          </a:p>
        </p:txBody>
      </p:sp>
      <p:sp>
        <p:nvSpPr>
          <p:cNvPr id="100" name="Retângulo 99"/>
          <p:cNvSpPr/>
          <p:nvPr/>
        </p:nvSpPr>
        <p:spPr>
          <a:xfrm>
            <a:off x="3595678" y="2071678"/>
            <a:ext cx="1496052" cy="2923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300" b="1" dirty="0" smtClean="0"/>
              <a:t>RISCO (preencher):</a:t>
            </a:r>
            <a:endParaRPr lang="pt-BR" sz="1300" b="1" dirty="0"/>
          </a:p>
        </p:txBody>
      </p:sp>
      <p:sp>
        <p:nvSpPr>
          <p:cNvPr id="101" name="CaixaDeTexto 100"/>
          <p:cNvSpPr txBox="1"/>
          <p:nvPr/>
        </p:nvSpPr>
        <p:spPr>
          <a:xfrm>
            <a:off x="3667116" y="2428868"/>
            <a:ext cx="2848014" cy="292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00" dirty="0" smtClean="0"/>
              <a:t>Preencher riscos aqui!</a:t>
            </a:r>
            <a:endParaRPr lang="pt-BR" sz="1300" dirty="0"/>
          </a:p>
        </p:txBody>
      </p:sp>
      <p:sp>
        <p:nvSpPr>
          <p:cNvPr id="104" name="Retângulo 103"/>
          <p:cNvSpPr/>
          <p:nvPr/>
        </p:nvSpPr>
        <p:spPr>
          <a:xfrm>
            <a:off x="3595678" y="2857496"/>
            <a:ext cx="1496052" cy="2923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300" b="1" dirty="0" smtClean="0"/>
              <a:t>RISCO (preencher):</a:t>
            </a:r>
            <a:endParaRPr lang="pt-BR" sz="1300" b="1" dirty="0"/>
          </a:p>
        </p:txBody>
      </p:sp>
      <p:sp>
        <p:nvSpPr>
          <p:cNvPr id="105" name="CaixaDeTexto 104"/>
          <p:cNvSpPr txBox="1"/>
          <p:nvPr/>
        </p:nvSpPr>
        <p:spPr>
          <a:xfrm>
            <a:off x="3667116" y="3214686"/>
            <a:ext cx="2848014" cy="292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00" dirty="0" smtClean="0"/>
              <a:t>Preencher riscos aqui!</a:t>
            </a:r>
            <a:endParaRPr lang="pt-BR" sz="1300" dirty="0"/>
          </a:p>
        </p:txBody>
      </p:sp>
      <p:sp>
        <p:nvSpPr>
          <p:cNvPr id="35" name="CaixaDeTexto 34"/>
          <p:cNvSpPr txBox="1"/>
          <p:nvPr/>
        </p:nvSpPr>
        <p:spPr>
          <a:xfrm>
            <a:off x="452406" y="5715016"/>
            <a:ext cx="90726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Inserir medidas aqui!</a:t>
            </a:r>
            <a:endParaRPr lang="pt-B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1349</TotalTime>
  <Words>95</Words>
  <Application>Microsoft Office PowerPoint</Application>
  <PresentationFormat>Papel A4 (210 x 297 mm)</PresentationFormat>
  <Paragraphs>29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Paulo Henrique P. da Silva - Sesc Jataí</dc:creator>
  <cp:lastModifiedBy>01710305169</cp:lastModifiedBy>
  <cp:revision>51</cp:revision>
  <dcterms:created xsi:type="dcterms:W3CDTF">2016-07-13T20:40:27Z</dcterms:created>
  <dcterms:modified xsi:type="dcterms:W3CDTF">2017-07-27T10:51:30Z</dcterms:modified>
</cp:coreProperties>
</file>